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307" r:id="rId3"/>
    <p:sldId id="308" r:id="rId4"/>
    <p:sldId id="309" r:id="rId5"/>
    <p:sldId id="310" r:id="rId6"/>
    <p:sldId id="31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04" y="2537943"/>
            <a:ext cx="8873543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207. KA NUNTAKNA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PIA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Give My Life for Thee</a:t>
            </a:r>
          </a:p>
          <a:p>
            <a:r>
              <a:rPr lang="en-US" sz="1500" dirty="0"/>
              <a:t>John 10:15</a:t>
            </a:r>
          </a:p>
          <a:p>
            <a:r>
              <a:rPr lang="en-US" sz="1500" dirty="0"/>
              <a:t>Frances Ridley </a:t>
            </a:r>
            <a:r>
              <a:rPr lang="en-US" sz="1500" dirty="0" err="1"/>
              <a:t>Havergal</a:t>
            </a:r>
            <a:r>
              <a:rPr lang="en-US" sz="1500" dirty="0"/>
              <a:t>, 1836-1879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2406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99256"/>
            <a:ext cx="7886700" cy="3390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63869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394"/>
            <a:ext cx="7886700" cy="35159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,)2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2090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Pa’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(Nang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ken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hang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1206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5504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Khawnkhong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7713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112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207. KA NUNTAKNA  KONG PIA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2018-12-14T14:14:22Z</dcterms:modified>
</cp:coreProperties>
</file>